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3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7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7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6755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22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71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84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9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3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4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6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6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7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D2A0F-2D18-48AB-8DFB-37922C90A40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0075B-8DB4-41CD-AF7F-9CF77151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62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rgbClr val="61D6FF"/>
            </a:gs>
            <a:gs pos="92027">
              <a:srgbClr val="61D6FF"/>
            </a:gs>
            <a:gs pos="83000">
              <a:srgbClr val="61D6FF"/>
            </a:gs>
            <a:gs pos="28342">
              <a:schemeClr val="bg1"/>
            </a:gs>
            <a:gs pos="52221">
              <a:schemeClr val="bg1"/>
            </a:gs>
            <a:gs pos="100000">
              <a:srgbClr val="61D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26" y="4082604"/>
            <a:ext cx="8113274" cy="226956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0335"/>
            <a:ext cx="5478732" cy="396325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545" y="1210614"/>
            <a:ext cx="5486400" cy="384631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9476" y="210845"/>
            <a:ext cx="9448800" cy="1825096"/>
          </a:xfr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en-US" b="1" dirty="0" smtClean="0">
                <a:gradFill>
                  <a:gsLst>
                    <a:gs pos="0">
                      <a:schemeClr val="bg1"/>
                    </a:gs>
                    <a:gs pos="74000">
                      <a:srgbClr val="0070C0"/>
                    </a:gs>
                    <a:gs pos="92027">
                      <a:srgbClr val="0070C0"/>
                    </a:gs>
                    <a:gs pos="83000">
                      <a:srgbClr val="0070C0"/>
                    </a:gs>
                    <a:gs pos="28342">
                      <a:schemeClr val="bg1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Algerian" panose="04020705040A02060702" pitchFamily="82" charset="0"/>
              </a:rPr>
              <a:t>Welcome to SS Creation</a:t>
            </a:r>
            <a:endParaRPr lang="en-US" b="1" dirty="0">
              <a:gradFill>
                <a:gsLst>
                  <a:gs pos="0">
                    <a:schemeClr val="bg1"/>
                  </a:gs>
                  <a:gs pos="74000">
                    <a:srgbClr val="0070C0"/>
                  </a:gs>
                  <a:gs pos="92027">
                    <a:srgbClr val="0070C0"/>
                  </a:gs>
                  <a:gs pos="83000">
                    <a:srgbClr val="0070C0"/>
                  </a:gs>
                  <a:gs pos="28342">
                    <a:schemeClr val="bg1"/>
                  </a:gs>
                  <a:gs pos="100000">
                    <a:srgbClr val="0070C0"/>
                  </a:gs>
                </a:gsLst>
                <a:lin ang="5400000" scaled="1"/>
              </a:gra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151048"/>
            <a:ext cx="9448800" cy="685800"/>
          </a:xfr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Crafting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stunning social media posts for your brand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21228" cy="2421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95" b="99879" l="6118" r="90395">
                        <a14:backgroundMark x1="33619" y1="18402" x2="33619" y2="18402"/>
                        <a14:backgroundMark x1="34134" y1="18220" x2="34134" y2="18220"/>
                        <a14:backgroundMark x1="35735" y1="18947" x2="35735" y2="18947"/>
                        <a14:backgroundMark x1="36821" y1="18220" x2="36821" y2="18220"/>
                        <a14:backgroundMark x1="36993" y1="20823" x2="36993" y2="20823"/>
                        <a14:backgroundMark x1="33791" y1="15799" x2="33791" y2="15799"/>
                        <a14:backgroundMark x1="37336" y1="17070" x2="37336" y2="17070"/>
                        <a14:backgroundMark x1="33448" y1="20097" x2="33448" y2="20097"/>
                        <a14:backgroundMark x1="32762" y1="16889" x2="32762" y2="1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73" y="-144256"/>
            <a:ext cx="4194021" cy="43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363">
              <a:srgbClr val="2B6072"/>
            </a:gs>
            <a:gs pos="0">
              <a:schemeClr val="bg1"/>
            </a:gs>
            <a:gs pos="74000">
              <a:srgbClr val="61D6FF"/>
            </a:gs>
            <a:gs pos="92027">
              <a:srgbClr val="61D6FF"/>
            </a:gs>
            <a:gs pos="83000">
              <a:srgbClr val="61D6FF"/>
            </a:gs>
            <a:gs pos="28342">
              <a:schemeClr val="bg1"/>
            </a:gs>
            <a:gs pos="61946">
              <a:srgbClr val="61D6FF"/>
            </a:gs>
            <a:gs pos="100000">
              <a:srgbClr val="61D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032" y="3509149"/>
            <a:ext cx="3134395" cy="354680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61342"/>
            <a:ext cx="10820400" cy="1293028"/>
          </a:xfr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chemeClr val="bg1"/>
                    </a:gs>
                    <a:gs pos="74000">
                      <a:srgbClr val="0070C0"/>
                    </a:gs>
                    <a:gs pos="92027">
                      <a:srgbClr val="0070C0"/>
                    </a:gs>
                    <a:gs pos="83000">
                      <a:srgbClr val="0070C0"/>
                    </a:gs>
                    <a:gs pos="28342">
                      <a:schemeClr val="bg1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Algerian" panose="04020705040A02060702" pitchFamily="82" charset="0"/>
              </a:rPr>
              <a:t>What We Offer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15712"/>
            <a:ext cx="10820400" cy="402412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Our vision: 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"To become a trusted partner for brands worldwide, transforming their social media presence with innovative and impactful designs that captivate audiences and drive engagement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.“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Californian FB" panose="0207040306080B030204" pitchFamily="18" charset="0"/>
              </a:rPr>
              <a:t>Our mission: 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"At SS Creation, our mission is to craft unique, visually appealing, and brand-aligned social media posts that help businesses connect with their audience, enhance their online visibility, and achieve their marketing goals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."</a:t>
            </a:r>
            <a:endParaRPr lang="en-US" sz="1800" b="1" dirty="0" smtClean="0">
              <a:latin typeface="Californian FB" panose="0207040306080B0302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Californian FB" panose="0207040306080B030204" pitchFamily="18" charset="0"/>
              </a:rPr>
              <a:t>Why </a:t>
            </a:r>
            <a:r>
              <a:rPr lang="en-US" sz="1800" b="1" dirty="0">
                <a:latin typeface="Californian FB" panose="0207040306080B030204" pitchFamily="18" charset="0"/>
              </a:rPr>
              <a:t>Choose SS Creation</a:t>
            </a:r>
            <a:r>
              <a:rPr lang="en-US" sz="1800" b="1" dirty="0" smtClean="0">
                <a:latin typeface="Californian FB" panose="0207040306080B030204" pitchFamily="18" charset="0"/>
              </a:rPr>
              <a:t>?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Creative &amp; 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unique posts: 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Tailored to your brand’s voice and audience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Platforms covered: Instagram, 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Facebook, LinkedIn, Pinterest, and more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Quick turnaround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: High-quality posts delivered on time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Custom designs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: From promotional banners to infographics and story designs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Affordable packages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: Competitive pricing to suit your needs</a:t>
            </a: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Visuals</a:t>
            </a:r>
            <a:r>
              <a:rPr lang="en-US" sz="1800" b="1" dirty="0">
                <a:solidFill>
                  <a:schemeClr val="bg1"/>
                </a:solidFill>
                <a:latin typeface="Californian FB" panose="0207040306080B030204" pitchFamily="18" charset="0"/>
              </a:rPr>
              <a:t>: Use icons representing creativity, speed, affordability, and social media platforms.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80"/>
            <a:ext cx="2640169" cy="2493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47" y="-237575"/>
            <a:ext cx="2969116" cy="309086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569550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rgbClr val="61D6FF"/>
            </a:gs>
            <a:gs pos="92027">
              <a:srgbClr val="61D6FF"/>
            </a:gs>
            <a:gs pos="83000">
              <a:srgbClr val="61D6FF"/>
            </a:gs>
            <a:gs pos="28342">
              <a:schemeClr val="bg1"/>
            </a:gs>
            <a:gs pos="39000">
              <a:schemeClr val="bg1"/>
            </a:gs>
            <a:gs pos="100000">
              <a:srgbClr val="61D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96" y="1014003"/>
            <a:ext cx="5532079" cy="5112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3802" y="0"/>
            <a:ext cx="9938197" cy="1014090"/>
          </a:xfr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bg1"/>
                    </a:gs>
                    <a:gs pos="74000">
                      <a:srgbClr val="0070C0"/>
                    </a:gs>
                    <a:gs pos="92027">
                      <a:srgbClr val="0070C0"/>
                    </a:gs>
                    <a:gs pos="83000">
                      <a:srgbClr val="0070C0"/>
                    </a:gs>
                    <a:gs pos="28342">
                      <a:schemeClr val="bg1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Algerian" panose="04020705040A02060702" pitchFamily="82" charset="0"/>
              </a:rPr>
              <a:t>Let's Collaborate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172199"/>
            <a:ext cx="9607220" cy="6858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Get Started with SS Creation Today!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08201"/>
            <a:ext cx="3477294" cy="401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7" y="13579"/>
            <a:ext cx="3510263" cy="2094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851" y="1059892"/>
            <a:ext cx="2713148" cy="2681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75" y="3719132"/>
            <a:ext cx="3182624" cy="31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1019</TotalTime>
  <Words>175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Algerian</vt:lpstr>
      <vt:lpstr>Arial</vt:lpstr>
      <vt:lpstr>Californian FB</vt:lpstr>
      <vt:lpstr>Century Gothic</vt:lpstr>
      <vt:lpstr>Wingdings</vt:lpstr>
      <vt:lpstr>Vapor Trail</vt:lpstr>
      <vt:lpstr>Welcome to SS Creation</vt:lpstr>
      <vt:lpstr>What We Offer</vt:lpstr>
      <vt:lpstr>Let's Collaborate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SS Creation</dc:title>
  <dc:creator>Microsoft account</dc:creator>
  <cp:lastModifiedBy>Microsoft account</cp:lastModifiedBy>
  <cp:revision>22</cp:revision>
  <dcterms:created xsi:type="dcterms:W3CDTF">2025-01-11T09:59:45Z</dcterms:created>
  <dcterms:modified xsi:type="dcterms:W3CDTF">2025-01-16T05:12:28Z</dcterms:modified>
</cp:coreProperties>
</file>